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soundcloud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victoria </a:t>
            </a:r>
            <a:r>
              <a:rPr lang="en-US" dirty="0" err="1" smtClean="0"/>
              <a:t>berggren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0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3" y="365760"/>
            <a:ext cx="8893365" cy="548640"/>
          </a:xfrm>
        </p:spPr>
        <p:txBody>
          <a:bodyPr/>
          <a:lstStyle/>
          <a:p>
            <a:pPr algn="ctr"/>
            <a:r>
              <a:rPr lang="en-US" sz="4000" dirty="0" smtClean="0"/>
              <a:t>creating an account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2" y="1598692"/>
            <a:ext cx="4327632" cy="33940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</a:t>
            </a:r>
            <a:r>
              <a:rPr lang="en-US" sz="3600" dirty="0" smtClean="0"/>
              <a:t>First, create a login using </a:t>
            </a:r>
            <a:r>
              <a:rPr lang="en-US" sz="3600" dirty="0"/>
              <a:t>F</a:t>
            </a:r>
            <a:r>
              <a:rPr lang="en-US" sz="3600" dirty="0" smtClean="0"/>
              <a:t>acebook, Google, or a current email account</a:t>
            </a:r>
            <a:endParaRPr lang="en-US" sz="3600" dirty="0"/>
          </a:p>
        </p:txBody>
      </p:sp>
      <p:pic>
        <p:nvPicPr>
          <p:cNvPr id="4" name="Picture 3" descr="Screen Shot 2016-10-05 at 10.0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94" y="1100628"/>
            <a:ext cx="4565734" cy="38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Confirm email address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18573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Before you can make any changes to your profile, you must confirm your email address</a:t>
            </a:r>
            <a:endParaRPr lang="en-US" sz="3600" dirty="0"/>
          </a:p>
        </p:txBody>
      </p:sp>
      <p:pic>
        <p:nvPicPr>
          <p:cNvPr id="6" name="Picture 5" descr="Screen Shot 2016-10-05 at 10.1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175"/>
            <a:ext cx="9144000" cy="19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0-05 at 10.0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74" y="1100628"/>
            <a:ext cx="3797119" cy="3876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548640"/>
          </a:xfrm>
        </p:spPr>
        <p:txBody>
          <a:bodyPr/>
          <a:lstStyle/>
          <a:p>
            <a:pPr algn="ctr"/>
            <a:r>
              <a:rPr lang="en-US" sz="4000" dirty="0" smtClean="0"/>
              <a:t>Add personal information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3755306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Add personal information to help viewers find your audio pieces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667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Upload audio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44" y="1100629"/>
            <a:ext cx="8321040" cy="2258392"/>
          </a:xfrm>
        </p:spPr>
        <p:txBody>
          <a:bodyPr>
            <a:noAutofit/>
          </a:bodyPr>
          <a:lstStyle/>
          <a:p>
            <a:r>
              <a:rPr lang="en-US" sz="2800" dirty="0" smtClean="0"/>
              <a:t>Once you have created your profile you are now ready to upload. </a:t>
            </a:r>
          </a:p>
          <a:p>
            <a:r>
              <a:rPr lang="en-US" sz="2800" dirty="0" smtClean="0"/>
              <a:t>Click the upload button in the right hand corner to begin the process</a:t>
            </a:r>
            <a:endParaRPr lang="en-US" sz="2800" dirty="0"/>
          </a:p>
        </p:txBody>
      </p:sp>
      <p:pic>
        <p:nvPicPr>
          <p:cNvPr id="4" name="Picture 3" descr="Screen Shot 2016-10-05 at 10.0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021"/>
            <a:ext cx="9144000" cy="36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Record or upload audio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have the option to upload a preexisting piece of audio or record from scratch.</a:t>
            </a:r>
          </a:p>
          <a:p>
            <a:r>
              <a:rPr lang="en-US" sz="2800" dirty="0" smtClean="0"/>
              <a:t>If you post one from your computer, make sure to use compatible files such as MP2 and Mp3 </a:t>
            </a:r>
            <a:endParaRPr lang="en-US" sz="2800" dirty="0"/>
          </a:p>
        </p:txBody>
      </p:sp>
      <p:pic>
        <p:nvPicPr>
          <p:cNvPr id="4" name="Picture 3" descr="Screen Shot 2016-10-05 at 10.1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14"/>
            <a:ext cx="9144000" cy="36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Share </a:t>
            </a:r>
            <a:r>
              <a:rPr lang="en-US" sz="4000" dirty="0" smtClean="0">
                <a:sym typeface="Wingdings"/>
              </a:rPr>
              <a:t>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Once you have saved your audio, you now have a profile that you can share with your friends, family, and colleagues.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10-05 at 10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001"/>
            <a:ext cx="9144000" cy="33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9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20</TotalTime>
  <Words>126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How to use soundcloud</vt:lpstr>
      <vt:lpstr>creating an account</vt:lpstr>
      <vt:lpstr>Confirm email address </vt:lpstr>
      <vt:lpstr>Add personal information</vt:lpstr>
      <vt:lpstr>Upload audio</vt:lpstr>
      <vt:lpstr>Record or upload audio</vt:lpstr>
      <vt:lpstr>Share 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soundcloud</dc:title>
  <dc:creator>Tori Berggren</dc:creator>
  <cp:lastModifiedBy>Tori Berggren</cp:lastModifiedBy>
  <cp:revision>2</cp:revision>
  <dcterms:created xsi:type="dcterms:W3CDTF">2016-10-06T05:24:16Z</dcterms:created>
  <dcterms:modified xsi:type="dcterms:W3CDTF">2016-10-06T05:44:22Z</dcterms:modified>
</cp:coreProperties>
</file>